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69" r:id="rId3"/>
    <p:sldId id="308" r:id="rId4"/>
    <p:sldId id="309" r:id="rId5"/>
    <p:sldId id="306" r:id="rId6"/>
    <p:sldId id="275" r:id="rId7"/>
    <p:sldId id="310" r:id="rId8"/>
    <p:sldId id="311" r:id="rId9"/>
    <p:sldId id="278" r:id="rId10"/>
    <p:sldId id="312" r:id="rId11"/>
    <p:sldId id="303" r:id="rId12"/>
    <p:sldId id="313" r:id="rId13"/>
    <p:sldId id="283" r:id="rId14"/>
    <p:sldId id="291" r:id="rId15"/>
    <p:sldId id="292" r:id="rId16"/>
    <p:sldId id="293" r:id="rId17"/>
    <p:sldId id="294" r:id="rId18"/>
    <p:sldId id="28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VNI-Helve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3300"/>
    <a:srgbClr val="339933"/>
    <a:srgbClr val="FEE2F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A60166-E541-4F10-B39B-7FAF55B04A9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E11355-F933-4EA7-977F-1FA1EBC3F8A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80ADE-F084-46C4-A525-80B9BD4FFB7B}" type="parTrans" cxnId="{23FA32DE-29E2-40E4-82E1-B69D1895E4D4}">
      <dgm:prSet/>
      <dgm:spPr/>
      <dgm:t>
        <a:bodyPr/>
        <a:lstStyle/>
        <a:p>
          <a:endParaRPr lang="en-US"/>
        </a:p>
      </dgm:t>
    </dgm:pt>
    <dgm:pt modelId="{598B46A2-8392-4113-95D3-14B6F1F41CF4}" type="sibTrans" cxnId="{23FA32DE-29E2-40E4-82E1-B69D1895E4D4}">
      <dgm:prSet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85CA9E7-4066-4FBD-8279-88B5EBB8BE5A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hứa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BFD48-B6C8-4D8E-B2F1-4AEA89A2CB3A}" type="parTrans" cxnId="{D6AE20B0-F7E0-4022-B361-8E3AD3946BA8}">
      <dgm:prSet/>
      <dgm:spPr/>
      <dgm:t>
        <a:bodyPr/>
        <a:lstStyle/>
        <a:p>
          <a:endParaRPr lang="en-US"/>
        </a:p>
      </dgm:t>
    </dgm:pt>
    <dgm:pt modelId="{8F461271-6C15-4400-8144-D0D0DA82A96B}" type="sibTrans" cxnId="{D6AE20B0-F7E0-4022-B361-8E3AD3946BA8}">
      <dgm:prSet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0459654-1DED-424E-82AA-FDD3572D0FAF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lẫn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8830B-6AB6-4689-B80E-78C05CD6DDB4}" type="parTrans" cxnId="{26E7B165-C294-4CE7-86A9-B7D8A6EBDA30}">
      <dgm:prSet/>
      <dgm:spPr/>
      <dgm:t>
        <a:bodyPr/>
        <a:lstStyle/>
        <a:p>
          <a:endParaRPr lang="en-US"/>
        </a:p>
      </dgm:t>
    </dgm:pt>
    <dgm:pt modelId="{DD022774-2357-483A-BEA2-97C66A015751}" type="sibTrans" cxnId="{26E7B165-C294-4CE7-86A9-B7D8A6EBDA30}">
      <dgm:prSet/>
      <dgm:spPr/>
      <dgm:t>
        <a:bodyPr/>
        <a:lstStyle/>
        <a:p>
          <a:endParaRPr lang="en-US"/>
        </a:p>
      </dgm:t>
    </dgm:pt>
    <dgm:pt modelId="{4C58CDAC-8A24-47B7-BECB-9AC039998B3F}" type="pres">
      <dgm:prSet presAssocID="{65A60166-E541-4F10-B39B-7FAF55B04A9F}" presName="outerComposite" presStyleCnt="0">
        <dgm:presLayoutVars>
          <dgm:chMax val="5"/>
          <dgm:dir/>
          <dgm:resizeHandles val="exact"/>
        </dgm:presLayoutVars>
      </dgm:prSet>
      <dgm:spPr/>
    </dgm:pt>
    <dgm:pt modelId="{B33F3F04-4B65-4F54-9662-4AD7DEB3C71B}" type="pres">
      <dgm:prSet presAssocID="{65A60166-E541-4F10-B39B-7FAF55B04A9F}" presName="dummyMaxCanvas" presStyleCnt="0">
        <dgm:presLayoutVars/>
      </dgm:prSet>
      <dgm:spPr/>
    </dgm:pt>
    <dgm:pt modelId="{F88029F8-4449-4310-859F-77AA7E3C4A2F}" type="pres">
      <dgm:prSet presAssocID="{65A60166-E541-4F10-B39B-7FAF55B04A9F}" presName="ThreeNodes_1" presStyleLbl="node1" presStyleIdx="0" presStyleCnt="3" custScaleX="108311" custScaleY="40768" custLinFactNeighborX="2186" custLinFactNeighborY="0">
        <dgm:presLayoutVars>
          <dgm:bulletEnabled val="1"/>
        </dgm:presLayoutVars>
      </dgm:prSet>
      <dgm:spPr/>
    </dgm:pt>
    <dgm:pt modelId="{16537E14-E849-433D-A016-AE3961AAC9C8}" type="pres">
      <dgm:prSet presAssocID="{65A60166-E541-4F10-B39B-7FAF55B04A9F}" presName="ThreeNodes_2" presStyleLbl="node1" presStyleIdx="1" presStyleCnt="3" custScaleY="38804" custLinFactNeighborX="-6799" custLinFactNeighborY="-52613">
        <dgm:presLayoutVars>
          <dgm:bulletEnabled val="1"/>
        </dgm:presLayoutVars>
      </dgm:prSet>
      <dgm:spPr/>
    </dgm:pt>
    <dgm:pt modelId="{4838D136-8FB1-4E21-8249-2990D2A996CF}" type="pres">
      <dgm:prSet presAssocID="{65A60166-E541-4F10-B39B-7FAF55B04A9F}" presName="ThreeNodes_3" presStyleLbl="node1" presStyleIdx="2" presStyleCnt="3" custScaleY="37008" custLinFactNeighborX="-12965" custLinFactNeighborY="-88559">
        <dgm:presLayoutVars>
          <dgm:bulletEnabled val="1"/>
        </dgm:presLayoutVars>
      </dgm:prSet>
      <dgm:spPr/>
    </dgm:pt>
    <dgm:pt modelId="{AF247773-E401-42BD-86C7-26681F4F926F}" type="pres">
      <dgm:prSet presAssocID="{65A60166-E541-4F10-B39B-7FAF55B04A9F}" presName="ThreeConn_1-2" presStyleLbl="fgAccFollowNode1" presStyleIdx="0" presStyleCnt="2" custScaleX="65942" custScaleY="100000" custLinFactNeighborX="28558" custLinFactNeighborY="-38183">
        <dgm:presLayoutVars>
          <dgm:bulletEnabled val="1"/>
        </dgm:presLayoutVars>
      </dgm:prSet>
      <dgm:spPr/>
    </dgm:pt>
    <dgm:pt modelId="{4A018335-51DC-43D3-8572-7B108E9137FA}" type="pres">
      <dgm:prSet presAssocID="{65A60166-E541-4F10-B39B-7FAF55B04A9F}" presName="ThreeConn_2-3" presStyleLbl="fgAccFollowNode1" presStyleIdx="1" presStyleCnt="2" custScaleX="64672" custScaleY="100000" custLinFactY="-2809" custLinFactNeighborX="-1904" custLinFactNeighborY="-100000">
        <dgm:presLayoutVars>
          <dgm:bulletEnabled val="1"/>
        </dgm:presLayoutVars>
      </dgm:prSet>
      <dgm:spPr/>
    </dgm:pt>
    <dgm:pt modelId="{10DD43E1-ADE4-4AA0-B282-5595B001C323}" type="pres">
      <dgm:prSet presAssocID="{65A60166-E541-4F10-B39B-7FAF55B04A9F}" presName="ThreeNodes_1_text" presStyleLbl="node1" presStyleIdx="2" presStyleCnt="3">
        <dgm:presLayoutVars>
          <dgm:bulletEnabled val="1"/>
        </dgm:presLayoutVars>
      </dgm:prSet>
      <dgm:spPr/>
    </dgm:pt>
    <dgm:pt modelId="{10A2931F-634C-4B56-9883-79396A80981A}" type="pres">
      <dgm:prSet presAssocID="{65A60166-E541-4F10-B39B-7FAF55B04A9F}" presName="ThreeNodes_2_text" presStyleLbl="node1" presStyleIdx="2" presStyleCnt="3">
        <dgm:presLayoutVars>
          <dgm:bulletEnabled val="1"/>
        </dgm:presLayoutVars>
      </dgm:prSet>
      <dgm:spPr/>
    </dgm:pt>
    <dgm:pt modelId="{BAD55D43-888B-441A-9343-0A426FB4B62C}" type="pres">
      <dgm:prSet presAssocID="{65A60166-E541-4F10-B39B-7FAF55B04A9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7565115-BAB1-4972-BB47-8E313E02A5F9}" type="presOf" srcId="{70459654-1DED-424E-82AA-FDD3572D0FAF}" destId="{4838D136-8FB1-4E21-8249-2990D2A996CF}" srcOrd="0" destOrd="0" presId="urn:microsoft.com/office/officeart/2005/8/layout/vProcess5"/>
    <dgm:cxn modelId="{07A5C833-F84D-4A10-A0A5-C394C0C05B02}" type="presOf" srcId="{785CA9E7-4066-4FBD-8279-88B5EBB8BE5A}" destId="{10A2931F-634C-4B56-9883-79396A80981A}" srcOrd="1" destOrd="0" presId="urn:microsoft.com/office/officeart/2005/8/layout/vProcess5"/>
    <dgm:cxn modelId="{26E7B165-C294-4CE7-86A9-B7D8A6EBDA30}" srcId="{65A60166-E541-4F10-B39B-7FAF55B04A9F}" destId="{70459654-1DED-424E-82AA-FDD3572D0FAF}" srcOrd="2" destOrd="0" parTransId="{AF58830B-6AB6-4689-B80E-78C05CD6DDB4}" sibTransId="{DD022774-2357-483A-BEA2-97C66A015751}"/>
    <dgm:cxn modelId="{7FCF6848-2C78-4C71-820C-F74E90A7C274}" type="presOf" srcId="{3DE11355-F933-4EA7-977F-1FA1EBC3F8A3}" destId="{10DD43E1-ADE4-4AA0-B282-5595B001C323}" srcOrd="1" destOrd="0" presId="urn:microsoft.com/office/officeart/2005/8/layout/vProcess5"/>
    <dgm:cxn modelId="{BB666D4C-2CE9-40EC-BDDA-5223034F7EC0}" type="presOf" srcId="{785CA9E7-4066-4FBD-8279-88B5EBB8BE5A}" destId="{16537E14-E849-433D-A016-AE3961AAC9C8}" srcOrd="0" destOrd="0" presId="urn:microsoft.com/office/officeart/2005/8/layout/vProcess5"/>
    <dgm:cxn modelId="{53B4394E-5371-44F7-AAF0-B44142B89A6F}" type="presOf" srcId="{70459654-1DED-424E-82AA-FDD3572D0FAF}" destId="{BAD55D43-888B-441A-9343-0A426FB4B62C}" srcOrd="1" destOrd="0" presId="urn:microsoft.com/office/officeart/2005/8/layout/vProcess5"/>
    <dgm:cxn modelId="{D6AE20B0-F7E0-4022-B361-8E3AD3946BA8}" srcId="{65A60166-E541-4F10-B39B-7FAF55B04A9F}" destId="{785CA9E7-4066-4FBD-8279-88B5EBB8BE5A}" srcOrd="1" destOrd="0" parTransId="{D6EBFD48-B6C8-4D8E-B2F1-4AEA89A2CB3A}" sibTransId="{8F461271-6C15-4400-8144-D0D0DA82A96B}"/>
    <dgm:cxn modelId="{A9B39DB7-7286-4331-B860-A240A32F590B}" type="presOf" srcId="{8F461271-6C15-4400-8144-D0D0DA82A96B}" destId="{4A018335-51DC-43D3-8572-7B108E9137FA}" srcOrd="0" destOrd="0" presId="urn:microsoft.com/office/officeart/2005/8/layout/vProcess5"/>
    <dgm:cxn modelId="{3A7560BC-545B-4304-9A0F-E16ACB728629}" type="presOf" srcId="{598B46A2-8392-4113-95D3-14B6F1F41CF4}" destId="{AF247773-E401-42BD-86C7-26681F4F926F}" srcOrd="0" destOrd="0" presId="urn:microsoft.com/office/officeart/2005/8/layout/vProcess5"/>
    <dgm:cxn modelId="{CC0AD4CA-4879-451F-ACF4-A6598D2750A6}" type="presOf" srcId="{3DE11355-F933-4EA7-977F-1FA1EBC3F8A3}" destId="{F88029F8-4449-4310-859F-77AA7E3C4A2F}" srcOrd="0" destOrd="0" presId="urn:microsoft.com/office/officeart/2005/8/layout/vProcess5"/>
    <dgm:cxn modelId="{23FA32DE-29E2-40E4-82E1-B69D1895E4D4}" srcId="{65A60166-E541-4F10-B39B-7FAF55B04A9F}" destId="{3DE11355-F933-4EA7-977F-1FA1EBC3F8A3}" srcOrd="0" destOrd="0" parTransId="{98980ADE-F084-46C4-A525-80B9BD4FFB7B}" sibTransId="{598B46A2-8392-4113-95D3-14B6F1F41CF4}"/>
    <dgm:cxn modelId="{921AC5FF-34C9-4501-B89B-0625F33DFB9F}" type="presOf" srcId="{65A60166-E541-4F10-B39B-7FAF55B04A9F}" destId="{4C58CDAC-8A24-47B7-BECB-9AC039998B3F}" srcOrd="0" destOrd="0" presId="urn:microsoft.com/office/officeart/2005/8/layout/vProcess5"/>
    <dgm:cxn modelId="{BCE9FE40-60CD-472A-9E5F-1E17A38F205A}" type="presParOf" srcId="{4C58CDAC-8A24-47B7-BECB-9AC039998B3F}" destId="{B33F3F04-4B65-4F54-9662-4AD7DEB3C71B}" srcOrd="0" destOrd="0" presId="urn:microsoft.com/office/officeart/2005/8/layout/vProcess5"/>
    <dgm:cxn modelId="{AE772F78-BF55-4327-A9EB-9A18EA8AD6A4}" type="presParOf" srcId="{4C58CDAC-8A24-47B7-BECB-9AC039998B3F}" destId="{F88029F8-4449-4310-859F-77AA7E3C4A2F}" srcOrd="1" destOrd="0" presId="urn:microsoft.com/office/officeart/2005/8/layout/vProcess5"/>
    <dgm:cxn modelId="{681D5137-9172-4679-87D3-F8C69EFAC432}" type="presParOf" srcId="{4C58CDAC-8A24-47B7-BECB-9AC039998B3F}" destId="{16537E14-E849-433D-A016-AE3961AAC9C8}" srcOrd="2" destOrd="0" presId="urn:microsoft.com/office/officeart/2005/8/layout/vProcess5"/>
    <dgm:cxn modelId="{7FE5890B-1E79-4ED3-B028-757E949A689D}" type="presParOf" srcId="{4C58CDAC-8A24-47B7-BECB-9AC039998B3F}" destId="{4838D136-8FB1-4E21-8249-2990D2A996CF}" srcOrd="3" destOrd="0" presId="urn:microsoft.com/office/officeart/2005/8/layout/vProcess5"/>
    <dgm:cxn modelId="{AFC79CF0-A4C4-4FD8-BB75-CF2194748EFD}" type="presParOf" srcId="{4C58CDAC-8A24-47B7-BECB-9AC039998B3F}" destId="{AF247773-E401-42BD-86C7-26681F4F926F}" srcOrd="4" destOrd="0" presId="urn:microsoft.com/office/officeart/2005/8/layout/vProcess5"/>
    <dgm:cxn modelId="{288774B3-5708-4DBB-8C49-0B225D1E8374}" type="presParOf" srcId="{4C58CDAC-8A24-47B7-BECB-9AC039998B3F}" destId="{4A018335-51DC-43D3-8572-7B108E9137FA}" srcOrd="5" destOrd="0" presId="urn:microsoft.com/office/officeart/2005/8/layout/vProcess5"/>
    <dgm:cxn modelId="{F5D496AD-162B-456A-BD2B-AD310D2DC7D4}" type="presParOf" srcId="{4C58CDAC-8A24-47B7-BECB-9AC039998B3F}" destId="{10DD43E1-ADE4-4AA0-B282-5595B001C323}" srcOrd="6" destOrd="0" presId="urn:microsoft.com/office/officeart/2005/8/layout/vProcess5"/>
    <dgm:cxn modelId="{D9D47C54-17A5-4A91-9F2B-C7BB145B8AB2}" type="presParOf" srcId="{4C58CDAC-8A24-47B7-BECB-9AC039998B3F}" destId="{10A2931F-634C-4B56-9883-79396A80981A}" srcOrd="7" destOrd="0" presId="urn:microsoft.com/office/officeart/2005/8/layout/vProcess5"/>
    <dgm:cxn modelId="{9B97CE2D-8E0C-411F-BBC6-A606F7C8FB0D}" type="presParOf" srcId="{4C58CDAC-8A24-47B7-BECB-9AC039998B3F}" destId="{BAD55D43-888B-441A-9343-0A426FB4B62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362768-E271-459E-B97A-D28A1DBF97AA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3ECEFF-3407-4346-94F1-859C2B4194AC}" type="pres">
      <dgm:prSet presAssocID="{51362768-E271-459E-B97A-D28A1DBF97AA}" presName="Name0" presStyleCnt="0">
        <dgm:presLayoutVars>
          <dgm:chMax/>
          <dgm:chPref/>
          <dgm:dir/>
        </dgm:presLayoutVars>
      </dgm:prSet>
      <dgm:spPr/>
    </dgm:pt>
  </dgm:ptLst>
  <dgm:cxnLst>
    <dgm:cxn modelId="{12D7FEFA-AC37-4DFB-8145-DD2C0CCD9C04}" type="presOf" srcId="{51362768-E271-459E-B97A-D28A1DBF97AA}" destId="{733ECEFF-3407-4346-94F1-859C2B4194AC}" srcOrd="0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F7C1B3-6A0A-48E3-9932-28D40AA769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C78389-D71A-4ED0-8F80-F66DC4CD86E0}">
      <dgm:prSet phldrT="[Text]" custT="1"/>
      <dgm:spPr>
        <a:solidFill>
          <a:srgbClr val="FEE2F4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cậy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E422EE-1E79-4A1D-9CEA-60CE91469EF4}" type="parTrans" cxnId="{CB6F76AF-94CD-48A2-9DB2-324B2917390E}">
      <dgm:prSet/>
      <dgm:spPr/>
      <dgm:t>
        <a:bodyPr/>
        <a:lstStyle/>
        <a:p>
          <a:endParaRPr lang="en-US"/>
        </a:p>
      </dgm:t>
    </dgm:pt>
    <dgm:pt modelId="{3D60B3DF-6631-4862-A404-A5679154CBC0}" type="sibTrans" cxnId="{CB6F76AF-94CD-48A2-9DB2-324B2917390E}">
      <dgm:prSet/>
      <dgm:spPr/>
      <dgm:t>
        <a:bodyPr/>
        <a:lstStyle/>
        <a:p>
          <a:endParaRPr lang="en-US"/>
        </a:p>
      </dgm:t>
    </dgm:pt>
    <dgm:pt modelId="{BA8A7B73-ADDB-4942-9EF2-BE49D76A0428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78E83-258A-406C-8F45-4789E3562CFD}" type="parTrans" cxnId="{0606F6F7-7D91-456B-8FA0-0E8C2D0445A6}">
      <dgm:prSet/>
      <dgm:spPr/>
      <dgm:t>
        <a:bodyPr/>
        <a:lstStyle/>
        <a:p>
          <a:endParaRPr lang="en-US"/>
        </a:p>
      </dgm:t>
    </dgm:pt>
    <dgm:pt modelId="{6E0AFDCC-23FD-4184-86D1-3646848535A0}" type="sibTrans" cxnId="{0606F6F7-7D91-456B-8FA0-0E8C2D0445A6}">
      <dgm:prSet/>
      <dgm:spPr/>
      <dgm:t>
        <a:bodyPr/>
        <a:lstStyle/>
        <a:p>
          <a:endParaRPr lang="en-US"/>
        </a:p>
      </dgm:t>
    </dgm:pt>
    <dgm:pt modelId="{D09094C5-05DF-4D40-8036-13AD6E87C8B2}" type="pres">
      <dgm:prSet presAssocID="{E7F7C1B3-6A0A-48E3-9932-28D40AA769C1}" presName="linear" presStyleCnt="0">
        <dgm:presLayoutVars>
          <dgm:animLvl val="lvl"/>
          <dgm:resizeHandles val="exact"/>
        </dgm:presLayoutVars>
      </dgm:prSet>
      <dgm:spPr/>
    </dgm:pt>
    <dgm:pt modelId="{7623B44C-0335-443A-B307-970DB3E88CAE}" type="pres">
      <dgm:prSet presAssocID="{63C78389-D71A-4ED0-8F80-F66DC4CD86E0}" presName="parentText" presStyleLbl="node1" presStyleIdx="0" presStyleCnt="2" custScaleX="87970" custScaleY="66653" custLinFactY="-100000" custLinFactNeighborX="-6811" custLinFactNeighborY="-138796">
        <dgm:presLayoutVars>
          <dgm:chMax val="0"/>
          <dgm:bulletEnabled val="1"/>
        </dgm:presLayoutVars>
      </dgm:prSet>
      <dgm:spPr/>
    </dgm:pt>
    <dgm:pt modelId="{4D210D60-EC16-4D61-BE8B-C06987A28458}" type="pres">
      <dgm:prSet presAssocID="{3D60B3DF-6631-4862-A404-A5679154CBC0}" presName="spacer" presStyleCnt="0"/>
      <dgm:spPr/>
    </dgm:pt>
    <dgm:pt modelId="{5258AA9F-0891-4FFD-9BB4-F3B98979830E}" type="pres">
      <dgm:prSet presAssocID="{BA8A7B73-ADDB-4942-9EF2-BE49D76A0428}" presName="parentText" presStyleLbl="node1" presStyleIdx="1" presStyleCnt="2" custScaleY="58863" custLinFactY="-96449" custLinFactNeighborY="-100000">
        <dgm:presLayoutVars>
          <dgm:chMax val="0"/>
          <dgm:bulletEnabled val="1"/>
        </dgm:presLayoutVars>
      </dgm:prSet>
      <dgm:spPr/>
    </dgm:pt>
  </dgm:ptLst>
  <dgm:cxnLst>
    <dgm:cxn modelId="{83856A08-13A4-4102-96EB-F590E863B68C}" type="presOf" srcId="{63C78389-D71A-4ED0-8F80-F66DC4CD86E0}" destId="{7623B44C-0335-443A-B307-970DB3E88CAE}" srcOrd="0" destOrd="0" presId="urn:microsoft.com/office/officeart/2005/8/layout/vList2"/>
    <dgm:cxn modelId="{A935D179-29E8-4C2B-91B7-FB331EE8A56D}" type="presOf" srcId="{E7F7C1B3-6A0A-48E3-9932-28D40AA769C1}" destId="{D09094C5-05DF-4D40-8036-13AD6E87C8B2}" srcOrd="0" destOrd="0" presId="urn:microsoft.com/office/officeart/2005/8/layout/vList2"/>
    <dgm:cxn modelId="{CB6F76AF-94CD-48A2-9DB2-324B2917390E}" srcId="{E7F7C1B3-6A0A-48E3-9932-28D40AA769C1}" destId="{63C78389-D71A-4ED0-8F80-F66DC4CD86E0}" srcOrd="0" destOrd="0" parTransId="{E1E422EE-1E79-4A1D-9CEA-60CE91469EF4}" sibTransId="{3D60B3DF-6631-4862-A404-A5679154CBC0}"/>
    <dgm:cxn modelId="{E3A676D5-F33B-4724-9D41-3E2E5385984D}" type="presOf" srcId="{BA8A7B73-ADDB-4942-9EF2-BE49D76A0428}" destId="{5258AA9F-0891-4FFD-9BB4-F3B98979830E}" srcOrd="0" destOrd="0" presId="urn:microsoft.com/office/officeart/2005/8/layout/vList2"/>
    <dgm:cxn modelId="{0606F6F7-7D91-456B-8FA0-0E8C2D0445A6}" srcId="{E7F7C1B3-6A0A-48E3-9932-28D40AA769C1}" destId="{BA8A7B73-ADDB-4942-9EF2-BE49D76A0428}" srcOrd="1" destOrd="0" parTransId="{39A78E83-258A-406C-8F45-4789E3562CFD}" sibTransId="{6E0AFDCC-23FD-4184-86D1-3646848535A0}"/>
    <dgm:cxn modelId="{F56C604B-17A5-4BE7-8A8D-C02CC33655DA}" type="presParOf" srcId="{D09094C5-05DF-4D40-8036-13AD6E87C8B2}" destId="{7623B44C-0335-443A-B307-970DB3E88CAE}" srcOrd="0" destOrd="0" presId="urn:microsoft.com/office/officeart/2005/8/layout/vList2"/>
    <dgm:cxn modelId="{D512732B-1F3F-483C-8FEF-086FE5B633F3}" type="presParOf" srcId="{D09094C5-05DF-4D40-8036-13AD6E87C8B2}" destId="{4D210D60-EC16-4D61-BE8B-C06987A28458}" srcOrd="1" destOrd="0" presId="urn:microsoft.com/office/officeart/2005/8/layout/vList2"/>
    <dgm:cxn modelId="{8C4C69CD-BA22-4B85-BF2B-42BE3BDE0438}" type="presParOf" srcId="{D09094C5-05DF-4D40-8036-13AD6E87C8B2}" destId="{5258AA9F-0891-4FFD-9BB4-F3B98979830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029F8-4449-4310-859F-77AA7E3C4A2F}">
      <dsp:nvSpPr>
        <dsp:cNvPr id="0" name=""/>
        <dsp:cNvSpPr/>
      </dsp:nvSpPr>
      <dsp:spPr>
        <a:xfrm>
          <a:off x="7478" y="401527"/>
          <a:ext cx="7482990" cy="55272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67" y="417716"/>
        <a:ext cx="5952052" cy="520345"/>
      </dsp:txXfrm>
    </dsp:sp>
    <dsp:sp modelId="{16537E14-E849-433D-A016-AE3961AAC9C8}">
      <dsp:nvSpPr>
        <dsp:cNvPr id="0" name=""/>
        <dsp:cNvSpPr/>
      </dsp:nvSpPr>
      <dsp:spPr>
        <a:xfrm>
          <a:off x="283418" y="1283265"/>
          <a:ext cx="6908800" cy="52609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hứa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827" y="1298674"/>
        <a:ext cx="5387126" cy="495277"/>
      </dsp:txXfrm>
    </dsp:sp>
    <dsp:sp modelId="{4838D136-8FB1-4E21-8249-2990D2A996CF}">
      <dsp:nvSpPr>
        <dsp:cNvPr id="0" name=""/>
        <dsp:cNvSpPr/>
      </dsp:nvSpPr>
      <dsp:spPr>
        <a:xfrm>
          <a:off x="467021" y="2389833"/>
          <a:ext cx="6908800" cy="50174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lẫn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17" y="2404529"/>
        <a:ext cx="5388552" cy="472354"/>
      </dsp:txXfrm>
    </dsp:sp>
    <dsp:sp modelId="{AF247773-E401-42BD-86C7-26681F4F926F}">
      <dsp:nvSpPr>
        <dsp:cNvPr id="0" name=""/>
        <dsp:cNvSpPr/>
      </dsp:nvSpPr>
      <dsp:spPr>
        <a:xfrm>
          <a:off x="6572830" y="691641"/>
          <a:ext cx="581117" cy="88125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703581" y="691641"/>
        <a:ext cx="319615" cy="737429"/>
      </dsp:txXfrm>
    </dsp:sp>
    <dsp:sp modelId="{4A018335-51DC-43D3-8572-7B108E9137FA}">
      <dsp:nvSpPr>
        <dsp:cNvPr id="0" name=""/>
        <dsp:cNvSpPr/>
      </dsp:nvSpPr>
      <dsp:spPr>
        <a:xfrm>
          <a:off x="6919578" y="1694823"/>
          <a:ext cx="569925" cy="88125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047811" y="1694823"/>
        <a:ext cx="313459" cy="740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3B44C-0335-443A-B307-970DB3E88CAE}">
      <dsp:nvSpPr>
        <dsp:cNvPr id="0" name=""/>
        <dsp:cNvSpPr/>
      </dsp:nvSpPr>
      <dsp:spPr>
        <a:xfrm>
          <a:off x="0" y="73109"/>
          <a:ext cx="6501700" cy="811033"/>
        </a:xfrm>
        <a:prstGeom prst="roundRect">
          <a:avLst/>
        </a:prstGeom>
        <a:solidFill>
          <a:srgbClr val="FEE2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cậy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91" y="112700"/>
        <a:ext cx="6422518" cy="731851"/>
      </dsp:txXfrm>
    </dsp:sp>
    <dsp:sp modelId="{5258AA9F-0891-4FFD-9BB4-F3B98979830E}">
      <dsp:nvSpPr>
        <dsp:cNvPr id="0" name=""/>
        <dsp:cNvSpPr/>
      </dsp:nvSpPr>
      <dsp:spPr>
        <a:xfrm>
          <a:off x="0" y="1187177"/>
          <a:ext cx="7390816" cy="71624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64" y="1222141"/>
        <a:ext cx="7320888" cy="646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681D7-7490-4B73-BD07-ACE746C54B7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C9ED4-FB3A-49B3-B05A-09636F3E8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6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9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78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961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400" y="2286001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44000" y="5105400"/>
            <a:ext cx="24384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76992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1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4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8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7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9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6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32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D506C-03C9-43B4-9188-DA52AA07278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0331C-5866-4157-A980-8479C8AF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4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THVL%20-%20B&#243;ng%20m&#225;t%20t&#226;m%20h&#7891;n-%20Ch&#7919;%20t&#237;n%20(online-video-cutter.com)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hyperlink" Target="THVL%20-%20B&#243;ng%20m&#225;t%20t&#226;m%20h&#7891;n-%20Ch&#7919;%20t&#237;n%20(online-video-cutter.com)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438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800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09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85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38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600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257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91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4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402C5F-838A-4AD8-BCD7-AB4C2CBCFC7E}"/>
              </a:ext>
            </a:extLst>
          </p:cNvPr>
          <p:cNvSpPr txBox="1"/>
          <p:nvPr/>
        </p:nvSpPr>
        <p:spPr>
          <a:xfrm>
            <a:off x="2861345" y="927430"/>
            <a:ext cx="6687424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3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BẠCH ĐẰNG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0D20-809E-42A5-8A73-16DFCD7C6947}"/>
              </a:ext>
            </a:extLst>
          </p:cNvPr>
          <p:cNvSpPr txBox="1"/>
          <p:nvPr/>
        </p:nvSpPr>
        <p:spPr>
          <a:xfrm>
            <a:off x="2611423" y="2588564"/>
            <a:ext cx="74469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CÔNG DÂN LỚP 8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</a:p>
        </p:txBody>
      </p:sp>
    </p:spTree>
    <p:extLst>
      <p:ext uri="{BB962C8B-B14F-4D97-AF65-F5344CB8AC3E}">
        <p14:creationId xmlns:p14="http://schemas.microsoft.com/office/powerpoint/2010/main" val="1456654537"/>
      </p:ext>
    </p:extLst>
  </p:cSld>
  <p:clrMapOvr>
    <a:masterClrMapping/>
  </p:clrMapOvr>
  <p:transition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FF77-ECA0-44A8-A825-4ACBC6F2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4" y="196674"/>
            <a:ext cx="4236441" cy="96872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958CE-4A33-4DEC-A76A-E6C34244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1582344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Ý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3.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HOẠT ĐỘNG LUYỆN TẬP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0FC89AD2-18F1-412D-9BFA-2FAB97EB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3" y="995424"/>
            <a:ext cx="5104436" cy="51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7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black">
          <a:xfrm>
            <a:off x="1940984" y="230188"/>
            <a:ext cx="9743016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black">
          <a:xfrm>
            <a:off x="1625601" y="152401"/>
            <a:ext cx="9743017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27653" name="Group 9"/>
          <p:cNvGrpSpPr>
            <a:grpSpLocks/>
          </p:cNvGrpSpPr>
          <p:nvPr/>
        </p:nvGrpSpPr>
        <p:grpSpPr bwMode="auto">
          <a:xfrm>
            <a:off x="901701" y="76201"/>
            <a:ext cx="11290300" cy="746125"/>
            <a:chOff x="426" y="48"/>
            <a:chExt cx="5334" cy="470"/>
          </a:xfrm>
        </p:grpSpPr>
        <p:sp>
          <p:nvSpPr>
            <p:cNvPr id="27660" name="Rectangle 12"/>
            <p:cNvSpPr>
              <a:spLocks noChangeArrowheads="1"/>
            </p:cNvSpPr>
            <p:nvPr/>
          </p:nvSpPr>
          <p:spPr bwMode="black">
            <a:xfrm>
              <a:off x="426" y="48"/>
              <a:ext cx="5334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3000" b="1" dirty="0">
                <a:solidFill>
                  <a:srgbClr val="800000"/>
                </a:solidFill>
              </a:endParaRPr>
            </a:p>
          </p:txBody>
        </p:sp>
        <p:sp>
          <p:nvSpPr>
            <p:cNvPr id="27661" name="Line 11"/>
            <p:cNvSpPr>
              <a:spLocks noChangeShapeType="1"/>
            </p:cNvSpPr>
            <p:nvPr/>
          </p:nvSpPr>
          <p:spPr bwMode="auto">
            <a:xfrm>
              <a:off x="2280" y="448"/>
              <a:ext cx="1584" cy="0"/>
            </a:xfrm>
            <a:prstGeom prst="line">
              <a:avLst/>
            </a:prstGeom>
            <a:noFill/>
            <a:ln w="57150" cmpd="thickThin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812800" y="1422401"/>
            <a:ext cx="1137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những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huống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huống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nào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biểu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hành</a:t>
            </a:r>
            <a:r>
              <a:rPr lang="en-US" sz="2400" b="1" dirty="0">
                <a:solidFill>
                  <a:srgbClr val="00B050"/>
                </a:solidFill>
              </a:rPr>
              <a:t> vi </a:t>
            </a:r>
            <a:r>
              <a:rPr lang="en-US" sz="2400" b="1" dirty="0" err="1">
                <a:solidFill>
                  <a:srgbClr val="00B050"/>
                </a:solidFill>
              </a:rPr>
              <a:t>giữ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chữ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tín</a:t>
            </a:r>
            <a:r>
              <a:rPr lang="en-US" sz="2400" b="1" dirty="0">
                <a:solidFill>
                  <a:srgbClr val="00B050"/>
                </a:solidFill>
              </a:rPr>
              <a:t> ?</a:t>
            </a:r>
          </a:p>
        </p:txBody>
      </p:sp>
      <p:sp>
        <p:nvSpPr>
          <p:cNvPr id="347159" name="Oval 23"/>
          <p:cNvSpPr>
            <a:spLocks noChangeArrowheads="1"/>
          </p:cNvSpPr>
          <p:nvPr/>
        </p:nvSpPr>
        <p:spPr bwMode="auto">
          <a:xfrm>
            <a:off x="1117601" y="2870200"/>
            <a:ext cx="508000" cy="304800"/>
          </a:xfrm>
          <a:prstGeom prst="ellipse">
            <a:avLst/>
          </a:prstGeom>
          <a:solidFill>
            <a:srgbClr val="FFFF99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solidFill>
                <a:srgbClr val="FFFF99"/>
              </a:solidFill>
            </a:endParaRPr>
          </a:p>
        </p:txBody>
      </p:sp>
      <p:sp>
        <p:nvSpPr>
          <p:cNvPr id="347160" name="Oval 24"/>
          <p:cNvSpPr>
            <a:spLocks noChangeArrowheads="1"/>
          </p:cNvSpPr>
          <p:nvPr/>
        </p:nvSpPr>
        <p:spPr bwMode="auto">
          <a:xfrm>
            <a:off x="1117601" y="4800600"/>
            <a:ext cx="508000" cy="304800"/>
          </a:xfrm>
          <a:prstGeom prst="ellipse">
            <a:avLst/>
          </a:prstGeom>
          <a:solidFill>
            <a:srgbClr val="FFFF99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solidFill>
                <a:srgbClr val="FFFF99"/>
              </a:solidFill>
            </a:endParaRPr>
          </a:p>
        </p:txBody>
      </p:sp>
      <p:sp>
        <p:nvSpPr>
          <p:cNvPr id="347161" name="Oval 25"/>
          <p:cNvSpPr>
            <a:spLocks noChangeArrowheads="1"/>
          </p:cNvSpPr>
          <p:nvPr/>
        </p:nvSpPr>
        <p:spPr bwMode="auto">
          <a:xfrm>
            <a:off x="1117601" y="5854218"/>
            <a:ext cx="508000" cy="304800"/>
          </a:xfrm>
          <a:prstGeom prst="ellipse">
            <a:avLst/>
          </a:prstGeom>
          <a:solidFill>
            <a:srgbClr val="FFFF99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dirty="0">
              <a:solidFill>
                <a:srgbClr val="FFFF99"/>
              </a:solidFill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117601" y="2299993"/>
            <a:ext cx="11074400" cy="465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/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Phê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phán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những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việc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làm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sai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trái</a:t>
            </a:r>
            <a:endParaRPr lang="en-US" sz="2400" b="1" i="1" dirty="0">
              <a:solidFill>
                <a:srgbClr val="0033CC"/>
              </a:solidFill>
            </a:endParaRP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Hứa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sữa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chữa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khuyết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điểm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và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cố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gắng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sữa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chữa</a:t>
            </a:r>
            <a:endParaRPr lang="en-US" sz="2400" b="1" i="1" dirty="0">
              <a:solidFill>
                <a:srgbClr val="0033CC"/>
              </a:solidFill>
            </a:endParaRP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Khi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có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ai</a:t>
            </a: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nhờ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thì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mình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hứa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sẽ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giúp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cho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dù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biết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việc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đó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mình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không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làm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được</a:t>
            </a:r>
            <a:r>
              <a:rPr lang="en-US" sz="2400" b="1" i="1" dirty="0">
                <a:solidFill>
                  <a:srgbClr val="0033CC"/>
                </a:solidFill>
              </a:rPr>
              <a:t>. </a:t>
            </a: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Chỉ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làm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việc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gì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khi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thấy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có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lợi</a:t>
            </a:r>
            <a:endParaRPr lang="en-US" sz="2400" b="1" i="1" dirty="0">
              <a:solidFill>
                <a:srgbClr val="0033CC"/>
              </a:solidFill>
            </a:endParaRP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Đỗ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lỗi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cho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người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khác</a:t>
            </a:r>
            <a:endParaRPr lang="en-US" sz="2400" b="1" i="1" dirty="0">
              <a:solidFill>
                <a:srgbClr val="0033CC"/>
              </a:solidFill>
            </a:endParaRP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Không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giấu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điểm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kém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với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Bố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mẹ</a:t>
            </a:r>
            <a:endParaRPr lang="en-US" sz="2400" b="1" i="1" dirty="0">
              <a:solidFill>
                <a:srgbClr val="0033CC"/>
              </a:solidFill>
            </a:endParaRP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  <a:buFontTx/>
              <a:buAutoNum type="arabicPeriod"/>
            </a:pPr>
            <a:r>
              <a:rPr lang="en-US" sz="2400" b="1" i="1" dirty="0">
                <a:solidFill>
                  <a:srgbClr val="0033CC"/>
                </a:solidFill>
              </a:rPr>
              <a:t>  </a:t>
            </a:r>
            <a:r>
              <a:rPr lang="en-US" sz="2400" b="1" i="1" dirty="0" err="1">
                <a:solidFill>
                  <a:srgbClr val="0033CC"/>
                </a:solidFill>
              </a:rPr>
              <a:t>Châm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chọc</a:t>
            </a:r>
            <a:r>
              <a:rPr lang="en-US" sz="2400" b="1" i="1" dirty="0">
                <a:solidFill>
                  <a:srgbClr val="0033CC"/>
                </a:solidFill>
              </a:rPr>
              <a:t>, </a:t>
            </a:r>
            <a:r>
              <a:rPr lang="en-US" sz="2400" b="1" i="1" dirty="0" err="1">
                <a:solidFill>
                  <a:srgbClr val="0033CC"/>
                </a:solidFill>
              </a:rPr>
              <a:t>chế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giễu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người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khuyết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tật</a:t>
            </a:r>
            <a:r>
              <a:rPr lang="en-US" sz="2400" b="1" i="1" dirty="0">
                <a:solidFill>
                  <a:srgbClr val="0033CC"/>
                </a:solidFill>
              </a:rPr>
              <a:t>.</a:t>
            </a:r>
          </a:p>
          <a:p>
            <a:pPr algn="l" eaLnBrk="1" hangingPunct="1">
              <a:lnSpc>
                <a:spcPct val="105000"/>
              </a:lnSpc>
              <a:spcAft>
                <a:spcPct val="30000"/>
              </a:spcAft>
            </a:pPr>
            <a:r>
              <a:rPr lang="en-US" sz="2400" b="1" i="1" dirty="0">
                <a:solidFill>
                  <a:srgbClr val="0033CC"/>
                </a:solidFill>
              </a:rPr>
              <a:t>8.  </a:t>
            </a:r>
            <a:r>
              <a:rPr lang="en-US" sz="2400" b="1" i="1" dirty="0" err="1">
                <a:solidFill>
                  <a:srgbClr val="0033CC"/>
                </a:solidFill>
              </a:rPr>
              <a:t>Thực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hiện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đúng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kí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kết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hợp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đồng</a:t>
            </a:r>
            <a:endParaRPr lang="en-US" sz="2400" b="1" i="1" dirty="0">
              <a:solidFill>
                <a:srgbClr val="0033CC"/>
              </a:solidFill>
            </a:endParaRPr>
          </a:p>
          <a:p>
            <a:pPr eaLnBrk="1" hangingPunct="1">
              <a:lnSpc>
                <a:spcPct val="105000"/>
              </a:lnSpc>
              <a:spcBef>
                <a:spcPct val="50000"/>
              </a:spcBef>
              <a:spcAft>
                <a:spcPct val="30000"/>
              </a:spcAft>
              <a:buFontTx/>
              <a:buAutoNum type="arabicPeriod"/>
            </a:pPr>
            <a:endParaRPr lang="en-US" sz="2400" b="1" i="1" dirty="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ltGray">
          <a:xfrm>
            <a:off x="1940984" y="215201"/>
            <a:ext cx="8652644" cy="782884"/>
          </a:xfrm>
          <a:prstGeom prst="roundRect">
            <a:avLst>
              <a:gd name="adj" fmla="val 1750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0057" y="312403"/>
            <a:ext cx="4778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001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59" grpId="0" animBg="1"/>
      <p:bldP spid="347160" grpId="0" animBg="1"/>
      <p:bldP spid="3471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F4BA7-917F-444F-BE21-FB1F83B01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240"/>
            <a:ext cx="10515600" cy="48855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lphaLcPeriod"/>
            </a:pP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lphaLcPeriod"/>
            </a:pP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lphaLcPeriod"/>
            </a:pP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lphaLcPeriod"/>
            </a:pP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rrằng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lphaLcPeriod"/>
            </a:pP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Nga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FDCC9368-3BE6-4A13-A314-0E1BFA354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ltGray">
          <a:xfrm>
            <a:off x="2676088" y="365126"/>
            <a:ext cx="6174297" cy="977114"/>
          </a:xfrm>
          <a:prstGeom prst="roundRect">
            <a:avLst>
              <a:gd name="adj" fmla="val 1750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D1B946-4353-4648-8968-346A98002081}"/>
              </a:ext>
            </a:extLst>
          </p:cNvPr>
          <p:cNvSpPr/>
          <p:nvPr/>
        </p:nvSpPr>
        <p:spPr>
          <a:xfrm>
            <a:off x="794855" y="2401248"/>
            <a:ext cx="494950" cy="45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62871-C93D-4121-8CD3-622C2CBF8742}"/>
              </a:ext>
            </a:extLst>
          </p:cNvPr>
          <p:cNvSpPr txBox="1"/>
          <p:nvPr/>
        </p:nvSpPr>
        <p:spPr>
          <a:xfrm>
            <a:off x="880842" y="2410204"/>
            <a:ext cx="322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00312E-F84D-42CE-BEB9-F880A749BDB9}"/>
              </a:ext>
            </a:extLst>
          </p:cNvPr>
          <p:cNvSpPr/>
          <p:nvPr/>
        </p:nvSpPr>
        <p:spPr>
          <a:xfrm>
            <a:off x="793452" y="3604864"/>
            <a:ext cx="494950" cy="45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EC022-45CE-4B2B-A104-983749E5630A}"/>
              </a:ext>
            </a:extLst>
          </p:cNvPr>
          <p:cNvSpPr txBox="1"/>
          <p:nvPr/>
        </p:nvSpPr>
        <p:spPr>
          <a:xfrm>
            <a:off x="880842" y="3618725"/>
            <a:ext cx="322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62E612-C703-4E69-9F2B-5EA30A010890}"/>
              </a:ext>
            </a:extLst>
          </p:cNvPr>
          <p:cNvSpPr/>
          <p:nvPr/>
        </p:nvSpPr>
        <p:spPr>
          <a:xfrm>
            <a:off x="708867" y="4314528"/>
            <a:ext cx="494950" cy="45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2EBED-6AC4-41B4-AEDB-A31D9BB96300}"/>
              </a:ext>
            </a:extLst>
          </p:cNvPr>
          <p:cNvSpPr txBox="1"/>
          <p:nvPr/>
        </p:nvSpPr>
        <p:spPr>
          <a:xfrm>
            <a:off x="793452" y="4322917"/>
            <a:ext cx="365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5D33EA-164C-4B37-B271-687A010CA600}"/>
              </a:ext>
            </a:extLst>
          </p:cNvPr>
          <p:cNvSpPr/>
          <p:nvPr/>
        </p:nvSpPr>
        <p:spPr>
          <a:xfrm>
            <a:off x="728785" y="5100284"/>
            <a:ext cx="494950" cy="45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CD62E-5FC9-47B4-A226-F907146BDAF5}"/>
              </a:ext>
            </a:extLst>
          </p:cNvPr>
          <p:cNvSpPr txBox="1"/>
          <p:nvPr/>
        </p:nvSpPr>
        <p:spPr>
          <a:xfrm>
            <a:off x="817228" y="5100284"/>
            <a:ext cx="2782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50678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black">
          <a:xfrm>
            <a:off x="2979738" y="230188"/>
            <a:ext cx="7307262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black">
          <a:xfrm>
            <a:off x="2770188" y="166688"/>
            <a:ext cx="73072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16" name="Text Box 18"/>
          <p:cNvSpPr txBox="1">
            <a:spLocks noChangeArrowheads="1"/>
          </p:cNvSpPr>
          <p:nvPr/>
        </p:nvSpPr>
        <p:spPr bwMode="auto">
          <a:xfrm>
            <a:off x="195943" y="874455"/>
            <a:ext cx="11900263" cy="2554545"/>
          </a:xfrm>
          <a:prstGeom prst="rect">
            <a:avLst/>
          </a:prstGeom>
          <a:solidFill>
            <a:srgbClr val="FFFF99"/>
          </a:solidFill>
          <a:ln w="57150" cmpd="thinThick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000" b="1" u="sng" dirty="0" err="1"/>
              <a:t>Tình</a:t>
            </a:r>
            <a:r>
              <a:rPr lang="en-US" altLang="en-US" sz="4000" b="1" u="sng" dirty="0"/>
              <a:t> </a:t>
            </a:r>
            <a:r>
              <a:rPr lang="en-US" altLang="en-US" sz="4000" b="1" u="sng" dirty="0" err="1"/>
              <a:t>huống</a:t>
            </a:r>
            <a:r>
              <a:rPr lang="en-US" altLang="en-US" sz="4000" dirty="0"/>
              <a:t> : Lan </a:t>
            </a:r>
            <a:r>
              <a:rPr lang="en-US" altLang="en-US" sz="4000" dirty="0" err="1"/>
              <a:t>mượn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Trang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cuốn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sách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và</a:t>
            </a:r>
            <a:r>
              <a:rPr lang="en-US" altLang="en-US" sz="4000" dirty="0"/>
              <a:t> </a:t>
            </a:r>
            <a:r>
              <a:rPr lang="en-US" altLang="en-US" sz="4000" dirty="0" err="1"/>
              <a:t>hứa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hai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hôm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sau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sẽ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trả</a:t>
            </a:r>
            <a:r>
              <a:rPr lang="en-US" altLang="en-US" sz="4000" dirty="0"/>
              <a:t>, </a:t>
            </a:r>
            <a:r>
              <a:rPr lang="en-US" altLang="en-US" sz="4000" dirty="0" err="1"/>
              <a:t>nhưng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vì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chưa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đọc</a:t>
            </a:r>
            <a:r>
              <a:rPr lang="en-US" altLang="en-US" sz="4000" dirty="0"/>
              <a:t> </a:t>
            </a:r>
            <a:r>
              <a:rPr lang="en-US" altLang="en-US" sz="4000" dirty="0" err="1"/>
              <a:t>xong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nên</a:t>
            </a:r>
            <a:r>
              <a:rPr lang="en-US" altLang="en-US" sz="4000" dirty="0"/>
              <a:t> Lan </a:t>
            </a:r>
            <a:r>
              <a:rPr lang="en-US" altLang="en-US" sz="4000" dirty="0" err="1"/>
              <a:t>cho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rằng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cứ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giữ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lại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khi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nào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đọc</a:t>
            </a:r>
            <a:r>
              <a:rPr lang="en-US" altLang="en-US" sz="4000" dirty="0"/>
              <a:t> </a:t>
            </a:r>
            <a:r>
              <a:rPr lang="en-US" altLang="en-US" sz="4000" dirty="0" err="1"/>
              <a:t>xong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thì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trả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cho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Trang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cũng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được</a:t>
            </a:r>
            <a:r>
              <a:rPr lang="en-US" altLang="en-US" sz="4000" dirty="0"/>
              <a:t>.</a:t>
            </a:r>
          </a:p>
        </p:txBody>
      </p:sp>
      <p:sp>
        <p:nvSpPr>
          <p:cNvPr id="343059" name="Text Box 19"/>
          <p:cNvSpPr txBox="1">
            <a:spLocks noChangeArrowheads="1"/>
          </p:cNvSpPr>
          <p:nvPr/>
        </p:nvSpPr>
        <p:spPr bwMode="auto">
          <a:xfrm>
            <a:off x="523114" y="3855093"/>
            <a:ext cx="62832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</a:rPr>
              <a:t>Em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</a:rPr>
              <a:t>  </a:t>
            </a:r>
            <a:r>
              <a:rPr lang="en-US" altLang="en-US" sz="3600" dirty="0" err="1">
                <a:solidFill>
                  <a:srgbClr val="FF0000"/>
                </a:solidFill>
              </a:rPr>
              <a:t>nhận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xét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về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việc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làm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</a:rPr>
              <a:t>  Lan ? </a:t>
            </a:r>
          </a:p>
        </p:txBody>
      </p:sp>
      <p:sp>
        <p:nvSpPr>
          <p:cNvPr id="343061" name="AutoShape 21"/>
          <p:cNvSpPr>
            <a:spLocks noChangeArrowheads="1"/>
          </p:cNvSpPr>
          <p:nvPr/>
        </p:nvSpPr>
        <p:spPr bwMode="auto">
          <a:xfrm>
            <a:off x="4206240" y="626269"/>
            <a:ext cx="7889966" cy="5077853"/>
          </a:xfrm>
          <a:prstGeom prst="wedgeEllipseCallout">
            <a:avLst>
              <a:gd name="adj1" fmla="val -40532"/>
              <a:gd name="adj2" fmla="val 1509"/>
            </a:avLst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bg1"/>
                </a:solidFill>
              </a:rPr>
              <a:t>Có</a:t>
            </a:r>
            <a:r>
              <a:rPr lang="en-US" altLang="en-US" sz="4000" dirty="0">
                <a:solidFill>
                  <a:schemeClr val="bg1"/>
                </a:solidFill>
              </a:rPr>
              <a:t> ý </a:t>
            </a:r>
            <a:r>
              <a:rPr lang="en-US" altLang="en-US" sz="4000" dirty="0" err="1">
                <a:solidFill>
                  <a:schemeClr val="bg1"/>
                </a:solidFill>
              </a:rPr>
              <a:t>kiến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cho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rằng</a:t>
            </a:r>
            <a:r>
              <a:rPr lang="en-US" altLang="en-US" sz="4000" dirty="0">
                <a:solidFill>
                  <a:schemeClr val="bg1"/>
                </a:solidFill>
              </a:rPr>
              <a:t> : </a:t>
            </a:r>
            <a:r>
              <a:rPr lang="en-US" altLang="en-US" sz="4000" dirty="0" err="1">
                <a:solidFill>
                  <a:schemeClr val="bg1"/>
                </a:solidFill>
              </a:rPr>
              <a:t>Giữ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chữ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tín</a:t>
            </a:r>
            <a:r>
              <a:rPr lang="en-US" altLang="en-US" sz="4000" dirty="0">
                <a:solidFill>
                  <a:schemeClr val="bg1"/>
                </a:solidFill>
              </a:rPr>
              <a:t> là </a:t>
            </a:r>
            <a:r>
              <a:rPr lang="en-US" altLang="en-US" sz="4000" dirty="0" err="1">
                <a:solidFill>
                  <a:schemeClr val="bg1"/>
                </a:solidFill>
              </a:rPr>
              <a:t>giữ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lời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hứa</a:t>
            </a:r>
            <a:r>
              <a:rPr lang="en-US" altLang="en-US" sz="4000" dirty="0">
                <a:solidFill>
                  <a:schemeClr val="bg1"/>
                </a:solidFill>
              </a:rPr>
              <a:t>. </a:t>
            </a:r>
            <a:r>
              <a:rPr lang="en-US" altLang="en-US" sz="4000" dirty="0" err="1">
                <a:solidFill>
                  <a:schemeClr val="bg1"/>
                </a:solidFill>
              </a:rPr>
              <a:t>Em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có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đồng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tình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với</a:t>
            </a:r>
            <a:r>
              <a:rPr lang="en-US" altLang="en-US" sz="4000" dirty="0">
                <a:solidFill>
                  <a:schemeClr val="bg1"/>
                </a:solidFill>
              </a:rPr>
              <a:t> ý </a:t>
            </a:r>
            <a:r>
              <a:rPr lang="en-US" altLang="en-US" sz="4000" dirty="0" err="1">
                <a:solidFill>
                  <a:schemeClr val="bg1"/>
                </a:solidFill>
              </a:rPr>
              <a:t>kiến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đó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không</a:t>
            </a:r>
            <a:r>
              <a:rPr lang="en-US" altLang="en-US" sz="4000" dirty="0">
                <a:solidFill>
                  <a:schemeClr val="bg1"/>
                </a:solidFill>
              </a:rPr>
              <a:t> ? </a:t>
            </a:r>
            <a:r>
              <a:rPr lang="en-US" altLang="en-US" sz="4000" dirty="0" err="1">
                <a:solidFill>
                  <a:schemeClr val="bg1"/>
                </a:solidFill>
              </a:rPr>
              <a:t>Vì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sao</a:t>
            </a:r>
            <a:r>
              <a:rPr lang="en-US" altLang="en-US" sz="40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ltGray">
          <a:xfrm>
            <a:off x="2020684" y="24725"/>
            <a:ext cx="8620660" cy="18756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33333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88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4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3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3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3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  <p:bldP spid="43016" grpId="1" animBg="1"/>
      <p:bldP spid="343059" grpId="0"/>
      <p:bldP spid="343059" grpId="1"/>
      <p:bldP spid="3430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640080" y="3429000"/>
            <a:ext cx="11129553" cy="16882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2103120" y="130629"/>
            <a:ext cx="8725988" cy="199861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92174092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black">
          <a:xfrm>
            <a:off x="2979738" y="230188"/>
            <a:ext cx="7307262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black">
          <a:xfrm>
            <a:off x="2770188" y="166688"/>
            <a:ext cx="73072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179388" y="115094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TRÒ CHƠI: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70188" y="143670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ngữ</a:t>
            </a:r>
            <a:endParaRPr lang="en-US" altLang="zh-CN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22" name="Picture 12" descr="Hinh_anh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14400"/>
            <a:ext cx="5790338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26" y="914400"/>
            <a:ext cx="6113417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14"/>
          <p:cNvSpPr>
            <a:spLocks noChangeArrowheads="1"/>
          </p:cNvSpPr>
          <p:nvPr/>
        </p:nvSpPr>
        <p:spPr bwMode="auto">
          <a:xfrm>
            <a:off x="2234295" y="5951397"/>
            <a:ext cx="81884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Times New Roman" panose="02020603050405020304" pitchFamily="18" charset="0"/>
              </a:rPr>
              <a:t> 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……. nan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zh-C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979738" y="6961494"/>
            <a:ext cx="2283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7562981" y="6961494"/>
            <a:ext cx="2080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tứ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mã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1 0.00972 L 0.04102 -0.00371 C 0.04649 -0.01019 0.04115 -0.05139 0.03138 -0.07917 L 0.00938 -0.14167 " pathEditMode="relative" rAng="8880000" ptsTypes="AA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28 -0.00023 L -0.08528 0.00023 C -0.0431 -0.03611 -0.0651 -0.01759 -0.02474 -0.05509 L -0.0082 -0.06991 C 0.01016 -0.12268 0.00651 -0.09838 0.00651 -0.1419 L -0.03945 -0.15023 " pathEditMode="relative" rAng="0" ptsTypes="AAAA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black">
          <a:xfrm>
            <a:off x="2979738" y="230188"/>
            <a:ext cx="7307262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black">
          <a:xfrm>
            <a:off x="2770188" y="166688"/>
            <a:ext cx="73072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374" name="Line 7"/>
          <p:cNvSpPr>
            <a:spLocks noChangeShapeType="1"/>
          </p:cNvSpPr>
          <p:nvPr/>
        </p:nvSpPr>
        <p:spPr bwMode="auto">
          <a:xfrm>
            <a:off x="5143501" y="-151855"/>
            <a:ext cx="2514600" cy="0"/>
          </a:xfrm>
          <a:prstGeom prst="line">
            <a:avLst/>
          </a:prstGeom>
          <a:noFill/>
          <a:ln w="57150" cmpd="thickThin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4613" y="115094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TRÒ CHƠI</a:t>
            </a: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2277291" y="115094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ngữ</a:t>
            </a:r>
            <a:endParaRPr lang="en-US" altLang="zh-CN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70" name="Picture 12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98" y="784369"/>
            <a:ext cx="600950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images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306"/>
            <a:ext cx="6182498" cy="46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4"/>
          <p:cNvSpPr>
            <a:spLocks noChangeArrowheads="1"/>
          </p:cNvSpPr>
          <p:nvPr/>
        </p:nvSpPr>
        <p:spPr bwMode="auto">
          <a:xfrm>
            <a:off x="1775012" y="5411450"/>
            <a:ext cx="949397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Times New Roman" panose="02020603050405020304" pitchFamily="18" charset="0"/>
              </a:rPr>
              <a:t>  </a:t>
            </a:r>
            <a:r>
              <a:rPr lang="en-US" altLang="zh-CN" sz="40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Nói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lời</a:t>
            </a:r>
            <a:r>
              <a:rPr lang="en-US" altLang="zh-CN" sz="4400" dirty="0">
                <a:latin typeface="Times New Roman" panose="02020603050405020304" pitchFamily="18" charset="0"/>
              </a:rPr>
              <a:t> ……….. </a:t>
            </a:r>
            <a:r>
              <a:rPr lang="en-US" altLang="zh-CN" sz="4400" dirty="0" err="1">
                <a:latin typeface="Times New Roman" panose="02020603050405020304" pitchFamily="18" charset="0"/>
              </a:rPr>
              <a:t>lấy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lời</a:t>
            </a:r>
            <a:endParaRPr lang="en-US" altLang="zh-CN" sz="4400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4400" dirty="0">
                <a:latin typeface="Times New Roman" panose="02020603050405020304" pitchFamily="18" charset="0"/>
              </a:rPr>
              <a:t>        </a:t>
            </a:r>
            <a:r>
              <a:rPr lang="en-US" altLang="zh-CN" sz="4400" dirty="0" err="1">
                <a:latin typeface="Times New Roman" panose="02020603050405020304" pitchFamily="18" charset="0"/>
              </a:rPr>
              <a:t>Đừng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như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latin typeface="Times New Roman" panose="02020603050405020304" pitchFamily="18" charset="0"/>
              </a:rPr>
              <a:t>.................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đậu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rồi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lại</a:t>
            </a:r>
            <a:r>
              <a:rPr lang="en-US" altLang="zh-CN" sz="4400" dirty="0">
                <a:latin typeface="Times New Roman" panose="02020603050405020304" pitchFamily="18" charset="0"/>
              </a:rPr>
              <a:t> bay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617720" y="6992102"/>
            <a:ext cx="23967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395652" y="6992101"/>
            <a:ext cx="34975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con</a:t>
            </a:r>
            <a:r>
              <a:rPr lang="vi-VN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bướm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0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38426 L 0.00248 -0.238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38426 L -2.08333E-7 -0.1342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black">
          <a:xfrm>
            <a:off x="2979738" y="230188"/>
            <a:ext cx="7307262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black">
          <a:xfrm>
            <a:off x="2770188" y="166688"/>
            <a:ext cx="73072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374" name="Line 7"/>
          <p:cNvSpPr>
            <a:spLocks noChangeShapeType="1"/>
          </p:cNvSpPr>
          <p:nvPr/>
        </p:nvSpPr>
        <p:spPr bwMode="auto">
          <a:xfrm>
            <a:off x="5143501" y="-151855"/>
            <a:ext cx="2514600" cy="0"/>
          </a:xfrm>
          <a:prstGeom prst="line">
            <a:avLst/>
          </a:prstGeom>
          <a:noFill/>
          <a:ln w="57150" cmpd="thickThin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4613" y="115094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TRÒ CHƠI</a:t>
            </a: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2277291" y="115094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ngữ</a:t>
            </a:r>
            <a:endParaRPr lang="en-US" altLang="zh-CN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Rectangle 14"/>
          <p:cNvSpPr>
            <a:spLocks noChangeArrowheads="1"/>
          </p:cNvSpPr>
          <p:nvPr/>
        </p:nvSpPr>
        <p:spPr bwMode="auto">
          <a:xfrm>
            <a:off x="513309" y="5263533"/>
            <a:ext cx="1122597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Times New Roman" panose="02020603050405020304" pitchFamily="18" charset="0"/>
              </a:rPr>
              <a:t>  </a:t>
            </a:r>
            <a:r>
              <a:rPr lang="en-US" altLang="zh-CN" sz="4400" dirty="0" err="1">
                <a:latin typeface="Times New Roman" panose="02020603050405020304" pitchFamily="18" charset="0"/>
              </a:rPr>
              <a:t>Nói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latin typeface="Times New Roman" panose="02020603050405020304" pitchFamily="18" charset="0"/>
              </a:rPr>
              <a:t>............. </a:t>
            </a:r>
            <a:r>
              <a:rPr lang="en-US" altLang="zh-CN" sz="4400" dirty="0" err="1">
                <a:latin typeface="Times New Roman" panose="02020603050405020304" pitchFamily="18" charset="0"/>
              </a:rPr>
              <a:t>thì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nên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latin typeface="Times New Roman" panose="02020603050405020304" pitchFamily="18" charset="0"/>
              </a:rPr>
              <a:t>................,</a:t>
            </a:r>
            <a:endParaRPr lang="en-US" altLang="zh-CN" sz="4400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4400" dirty="0">
                <a:latin typeface="Times New Roman" panose="02020603050405020304" pitchFamily="18" charset="0"/>
              </a:rPr>
              <a:t>        </a:t>
            </a:r>
            <a:r>
              <a:rPr lang="en-US" altLang="zh-CN" sz="4400" dirty="0" err="1">
                <a:latin typeface="Times New Roman" panose="02020603050405020304" pitchFamily="18" charset="0"/>
              </a:rPr>
              <a:t>Nói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latin typeface="Times New Roman" panose="02020603050405020304" pitchFamily="18" charset="0"/>
              </a:rPr>
              <a:t>............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latin typeface="Times New Roman" panose="02020603050405020304" pitchFamily="18" charset="0"/>
              </a:rPr>
              <a:t>...........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kẻ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người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cười</a:t>
            </a:r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</a:rPr>
              <a:t>chê</a:t>
            </a:r>
            <a:r>
              <a:rPr lang="vi-VN" altLang="zh-CN" sz="4400" dirty="0">
                <a:latin typeface="Times New Roman" panose="02020603050405020304" pitchFamily="18" charset="0"/>
              </a:rPr>
              <a:t>.</a:t>
            </a:r>
            <a:endParaRPr lang="en-US" altLang="zh-CN" sz="4400" dirty="0">
              <a:latin typeface="Times New Roman" panose="02020603050405020304" pitchFamily="18" charset="0"/>
            </a:endParaRPr>
          </a:p>
        </p:txBody>
      </p:sp>
      <p:pic>
        <p:nvPicPr>
          <p:cNvPr id="1026" name="Picture 2" descr="Nhá»¯ng con sá» ÄÃ¡ng sá»£ vÃ  Ã¡m áº£nh nháº¥t tháº¿ giá»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1" y="701814"/>
            <a:ext cx="5909329" cy="45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ver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39" y="614297"/>
            <a:ext cx="6151727" cy="46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239396" y="6871866"/>
            <a:ext cx="151413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chín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952589" y="6871866"/>
            <a:ext cx="16486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mười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665207" y="6871866"/>
            <a:ext cx="17132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mười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685575" y="6871865"/>
            <a:ext cx="14764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</a:rPr>
              <a:t> </a:t>
            </a:r>
            <a:r>
              <a:rPr lang="vi-VN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chín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-0.49444 L 0.00886 -0.244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38426 L -0.00273 -0.234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38426 L -2.08333E-6 -0.134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38426 L -2.91667E-6 -0.1342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1" name="Group 7"/>
          <p:cNvGrpSpPr>
            <a:grpSpLocks/>
          </p:cNvGrpSpPr>
          <p:nvPr/>
        </p:nvGrpSpPr>
        <p:grpSpPr bwMode="auto">
          <a:xfrm>
            <a:off x="1771241" y="347"/>
            <a:ext cx="8880345" cy="1043845"/>
            <a:chOff x="720" y="1392"/>
            <a:chExt cx="4058" cy="480"/>
          </a:xfrm>
          <a:effectLst>
            <a:reflection blurRad="6350" stA="50000" endA="300" endPos="90000" dist="50800" dir="5400000" sy="-100000" algn="bl" rotWithShape="0"/>
          </a:effectLst>
        </p:grpSpPr>
        <p:sp>
          <p:nvSpPr>
            <p:cNvPr id="47112" name="AutoShape 8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Calibri" pitchFamily="34" charset="0"/>
              </a:endParaRPr>
            </a:p>
          </p:txBody>
        </p:sp>
        <p:grpSp>
          <p:nvGrpSpPr>
            <p:cNvPr id="47113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7114" name="AutoShape 10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7115" name="AutoShape 11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</p:grpSp>
      </p:grpSp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1714500" y="304800"/>
            <a:ext cx="11811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 26 - Tiết 26</a:t>
            </a:r>
          </a:p>
        </p:txBody>
      </p:sp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3289300" y="266700"/>
            <a:ext cx="64770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00"/>
                </a:solidFill>
                <a:latin typeface="VNI-Helve" pitchFamily="2" charset="0"/>
              </a:rPr>
              <a:t>Baøi 18 : QUYEÀN KHIEÁU NAÏI, TOÁ CAÙO </a:t>
            </a:r>
          </a:p>
          <a:p>
            <a:pPr algn="ctr"/>
            <a:r>
              <a:rPr lang="en-US" sz="3600" b="1" kern="10">
                <a:solidFill>
                  <a:srgbClr val="FFFF00"/>
                </a:solidFill>
                <a:latin typeface="VNI-Helve" pitchFamily="2" charset="0"/>
              </a:rPr>
              <a:t>CUÛA COÂNG DAÂN</a:t>
            </a:r>
          </a:p>
        </p:txBody>
      </p:sp>
      <p:grpSp>
        <p:nvGrpSpPr>
          <p:cNvPr id="45061" name="Group 5"/>
          <p:cNvGrpSpPr>
            <a:grpSpLocks/>
          </p:cNvGrpSpPr>
          <p:nvPr/>
        </p:nvGrpSpPr>
        <p:grpSpPr bwMode="auto">
          <a:xfrm>
            <a:off x="9906000" y="177800"/>
            <a:ext cx="762000" cy="736600"/>
            <a:chOff x="288" y="328"/>
            <a:chExt cx="480" cy="409"/>
          </a:xfrm>
        </p:grpSpPr>
        <p:sp>
          <p:nvSpPr>
            <p:cNvPr id="45067" name="Line 6"/>
            <p:cNvSpPr>
              <a:spLocks noChangeShapeType="1"/>
            </p:cNvSpPr>
            <p:nvPr/>
          </p:nvSpPr>
          <p:spPr bwMode="auto">
            <a:xfrm>
              <a:off x="525" y="328"/>
              <a:ext cx="1" cy="362"/>
            </a:xfrm>
            <a:prstGeom prst="line">
              <a:avLst/>
            </a:prstGeom>
            <a:noFill/>
            <a:ln w="63500">
              <a:solidFill>
                <a:srgbClr val="FF8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Line 7"/>
            <p:cNvSpPr>
              <a:spLocks noChangeShapeType="1"/>
            </p:cNvSpPr>
            <p:nvPr/>
          </p:nvSpPr>
          <p:spPr bwMode="auto">
            <a:xfrm>
              <a:off x="367" y="328"/>
              <a:ext cx="306" cy="1"/>
            </a:xfrm>
            <a:prstGeom prst="line">
              <a:avLst/>
            </a:prstGeom>
            <a:noFill/>
            <a:ln w="47625">
              <a:solidFill>
                <a:srgbClr val="FF8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AutoShape 8"/>
            <p:cNvSpPr>
              <a:spLocks noChangeArrowheads="1"/>
            </p:cNvSpPr>
            <p:nvPr/>
          </p:nvSpPr>
          <p:spPr bwMode="auto">
            <a:xfrm rot="-5400000">
              <a:off x="499" y="537"/>
              <a:ext cx="47" cy="353"/>
            </a:xfrm>
            <a:prstGeom prst="flowChartDelay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8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45070" name="Group 9"/>
            <p:cNvGrpSpPr>
              <a:grpSpLocks/>
            </p:cNvGrpSpPr>
            <p:nvPr/>
          </p:nvGrpSpPr>
          <p:grpSpPr bwMode="auto">
            <a:xfrm>
              <a:off x="288" y="333"/>
              <a:ext cx="185" cy="186"/>
              <a:chOff x="4552" y="3504"/>
              <a:chExt cx="280" cy="296"/>
            </a:xfrm>
          </p:grpSpPr>
          <p:sp>
            <p:nvSpPr>
              <p:cNvPr id="45076" name="AutoShape 10"/>
              <p:cNvSpPr>
                <a:spLocks noChangeArrowheads="1"/>
              </p:cNvSpPr>
              <p:nvPr/>
            </p:nvSpPr>
            <p:spPr bwMode="auto">
              <a:xfrm rot="5400000">
                <a:off x="4668" y="3636"/>
                <a:ext cx="48" cy="280"/>
              </a:xfrm>
              <a:prstGeom prst="flowChartDelay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83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5077" name="Group 11"/>
              <p:cNvGrpSpPr>
                <a:grpSpLocks/>
              </p:cNvGrpSpPr>
              <p:nvPr/>
            </p:nvGrpSpPr>
            <p:grpSpPr bwMode="auto">
              <a:xfrm>
                <a:off x="4560" y="3504"/>
                <a:ext cx="264" cy="240"/>
                <a:chOff x="5096" y="1624"/>
                <a:chExt cx="264" cy="240"/>
              </a:xfrm>
            </p:grpSpPr>
            <p:sp>
              <p:nvSpPr>
                <p:cNvPr id="45078" name="Line 12"/>
                <p:cNvSpPr>
                  <a:spLocks noChangeShapeType="1"/>
                </p:cNvSpPr>
                <p:nvPr/>
              </p:nvSpPr>
              <p:spPr bwMode="auto">
                <a:xfrm>
                  <a:off x="5216" y="1624"/>
                  <a:ext cx="144" cy="240"/>
                </a:xfrm>
                <a:prstGeom prst="line">
                  <a:avLst/>
                </a:prstGeom>
                <a:noFill/>
                <a:ln w="9525">
                  <a:solidFill>
                    <a:srgbClr val="FF8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7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5096" y="1632"/>
                  <a:ext cx="112" cy="232"/>
                </a:xfrm>
                <a:prstGeom prst="line">
                  <a:avLst/>
                </a:prstGeom>
                <a:noFill/>
                <a:ln w="9525">
                  <a:solidFill>
                    <a:srgbClr val="FF8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5071" name="Group 14"/>
            <p:cNvGrpSpPr>
              <a:grpSpLocks/>
            </p:cNvGrpSpPr>
            <p:nvPr/>
          </p:nvGrpSpPr>
          <p:grpSpPr bwMode="auto">
            <a:xfrm>
              <a:off x="583" y="328"/>
              <a:ext cx="185" cy="186"/>
              <a:chOff x="4552" y="3504"/>
              <a:chExt cx="280" cy="296"/>
            </a:xfrm>
          </p:grpSpPr>
          <p:sp>
            <p:nvSpPr>
              <p:cNvPr id="45072" name="AutoShape 15"/>
              <p:cNvSpPr>
                <a:spLocks noChangeArrowheads="1"/>
              </p:cNvSpPr>
              <p:nvPr/>
            </p:nvSpPr>
            <p:spPr bwMode="auto">
              <a:xfrm rot="5400000">
                <a:off x="4668" y="3636"/>
                <a:ext cx="48" cy="280"/>
              </a:xfrm>
              <a:prstGeom prst="flowChartDelay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83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5073" name="Group 16"/>
              <p:cNvGrpSpPr>
                <a:grpSpLocks/>
              </p:cNvGrpSpPr>
              <p:nvPr/>
            </p:nvGrpSpPr>
            <p:grpSpPr bwMode="auto">
              <a:xfrm>
                <a:off x="4560" y="3504"/>
                <a:ext cx="264" cy="240"/>
                <a:chOff x="5096" y="1624"/>
                <a:chExt cx="264" cy="240"/>
              </a:xfrm>
            </p:grpSpPr>
            <p:sp>
              <p:nvSpPr>
                <p:cNvPr id="45074" name="Line 17"/>
                <p:cNvSpPr>
                  <a:spLocks noChangeShapeType="1"/>
                </p:cNvSpPr>
                <p:nvPr/>
              </p:nvSpPr>
              <p:spPr bwMode="auto">
                <a:xfrm>
                  <a:off x="5216" y="1624"/>
                  <a:ext cx="144" cy="240"/>
                </a:xfrm>
                <a:prstGeom prst="line">
                  <a:avLst/>
                </a:prstGeom>
                <a:noFill/>
                <a:ln w="9525">
                  <a:solidFill>
                    <a:srgbClr val="FF8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75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5096" y="1632"/>
                  <a:ext cx="112" cy="232"/>
                </a:xfrm>
                <a:prstGeom prst="line">
                  <a:avLst/>
                </a:prstGeom>
                <a:noFill/>
                <a:ln w="9525">
                  <a:solidFill>
                    <a:srgbClr val="FF8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35891" name="Text Box 19"/>
          <p:cNvSpPr txBox="1">
            <a:spLocks noChangeArrowheads="1"/>
          </p:cNvSpPr>
          <p:nvPr/>
        </p:nvSpPr>
        <p:spPr bwMode="auto">
          <a:xfrm>
            <a:off x="7391400" y="4343401"/>
            <a:ext cx="3276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2400" i="1">
              <a:solidFill>
                <a:srgbClr val="FF0066"/>
              </a:solidFill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400">
              <a:solidFill>
                <a:srgbClr val="FF0066"/>
              </a:solidFill>
            </a:endParaRPr>
          </a:p>
        </p:txBody>
      </p:sp>
      <p:pic>
        <p:nvPicPr>
          <p:cNvPr id="45063" name="Picture 20" descr="bckgrnd04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5593"/>
            <a:ext cx="91868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1" descr="CHU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19" y="5676483"/>
            <a:ext cx="23241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WordArt 22"/>
          <p:cNvSpPr>
            <a:spLocks noChangeArrowheads="1" noChangeShapeType="1" noTextEdit="1"/>
          </p:cNvSpPr>
          <p:nvPr/>
        </p:nvSpPr>
        <p:spPr bwMode="auto">
          <a:xfrm>
            <a:off x="4546600" y="734760"/>
            <a:ext cx="3962400" cy="80327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 DẪN HỌC TẬP </a:t>
            </a:r>
          </a:p>
        </p:txBody>
      </p:sp>
      <p:sp>
        <p:nvSpPr>
          <p:cNvPr id="45066" name="Text Box 23"/>
          <p:cNvSpPr txBox="1">
            <a:spLocks noChangeArrowheads="1"/>
          </p:cNvSpPr>
          <p:nvPr/>
        </p:nvSpPr>
        <p:spPr bwMode="auto">
          <a:xfrm>
            <a:off x="4400777" y="1675228"/>
            <a:ext cx="5715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/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Học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thuộc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bài</a:t>
            </a:r>
            <a:r>
              <a:rPr lang="en-US" altLang="en-US" sz="2400" b="1" dirty="0">
                <a:solidFill>
                  <a:srgbClr val="0033CC"/>
                </a:solidFill>
              </a:rPr>
              <a:t> 4</a:t>
            </a: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Làm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bài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tập</a:t>
            </a:r>
            <a:r>
              <a:rPr lang="en-US" altLang="en-US" sz="2400" b="1" dirty="0">
                <a:solidFill>
                  <a:srgbClr val="0033CC"/>
                </a:solidFill>
              </a:rPr>
              <a:t>: </a:t>
            </a:r>
            <a:r>
              <a:rPr lang="en-US" altLang="en-US" sz="2400" b="1" dirty="0" err="1">
                <a:solidFill>
                  <a:srgbClr val="0033CC"/>
                </a:solidFill>
              </a:rPr>
              <a:t>Truy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cập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vào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trang</a:t>
            </a:r>
            <a:r>
              <a:rPr lang="en-US" altLang="en-US" sz="2400" b="1" dirty="0">
                <a:solidFill>
                  <a:srgbClr val="0033CC"/>
                </a:solidFill>
              </a:rPr>
              <a:t> LMS, </a:t>
            </a:r>
            <a:r>
              <a:rPr lang="en-US" altLang="en-US" sz="2400" b="1" dirty="0" err="1">
                <a:solidFill>
                  <a:srgbClr val="0033CC"/>
                </a:solidFill>
              </a:rPr>
              <a:t>chép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bài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tập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vào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vở</a:t>
            </a:r>
            <a:r>
              <a:rPr lang="en-US" altLang="en-US" sz="2400" b="1" dirty="0">
                <a:solidFill>
                  <a:srgbClr val="0033CC"/>
                </a:solidFill>
              </a:rPr>
              <a:t> GDCD </a:t>
            </a:r>
            <a:r>
              <a:rPr lang="en-US" altLang="en-US" sz="2400" b="1" dirty="0" err="1">
                <a:solidFill>
                  <a:srgbClr val="0033CC"/>
                </a:solidFill>
              </a:rPr>
              <a:t>và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làm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bài</a:t>
            </a:r>
            <a:r>
              <a:rPr lang="en-US" altLang="en-US" sz="2400" b="1" dirty="0">
                <a:solidFill>
                  <a:srgbClr val="0033CC"/>
                </a:solidFill>
              </a:rPr>
              <a:t>.</a:t>
            </a: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Xem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bài</a:t>
            </a:r>
            <a:r>
              <a:rPr lang="en-US" altLang="en-US" sz="2400" b="1" dirty="0">
                <a:solidFill>
                  <a:srgbClr val="0033CC"/>
                </a:solidFill>
              </a:rPr>
              <a:t> 5+21: so </a:t>
            </a:r>
            <a:r>
              <a:rPr lang="en-US" altLang="en-US" sz="2400" b="1" dirty="0" err="1">
                <a:solidFill>
                  <a:srgbClr val="0033CC"/>
                </a:solidFill>
              </a:rPr>
              <a:t>sánh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sự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khác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nhau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giữa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pháp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luật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và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kỉ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luật</a:t>
            </a:r>
            <a:endParaRPr lang="en-US" altLang="en-US" sz="2400" b="1" dirty="0">
              <a:solidFill>
                <a:srgbClr val="0033CC"/>
              </a:solidFill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45754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/>
          </p:cNvSpPr>
          <p:nvPr>
            <p:ph type="body" idx="4294967295"/>
          </p:nvPr>
        </p:nvSpPr>
        <p:spPr>
          <a:xfrm>
            <a:off x="3041707" y="2173608"/>
            <a:ext cx="8662851" cy="1477326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1/ 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là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?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black">
          <a:xfrm>
            <a:off x="2979738" y="230188"/>
            <a:ext cx="73072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black">
          <a:xfrm>
            <a:off x="2770188" y="217488"/>
            <a:ext cx="73072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47111" name="Group 7"/>
          <p:cNvGrpSpPr>
            <a:grpSpLocks/>
          </p:cNvGrpSpPr>
          <p:nvPr/>
        </p:nvGrpSpPr>
        <p:grpSpPr bwMode="auto">
          <a:xfrm>
            <a:off x="3724276" y="440721"/>
            <a:ext cx="6427814" cy="1033749"/>
            <a:chOff x="720" y="1392"/>
            <a:chExt cx="4058" cy="480"/>
          </a:xfrm>
          <a:effectLst>
            <a:reflection blurRad="6350" stA="50000" endA="300" endPos="90000" dist="50800" dir="5400000" sy="-100000" algn="bl" rotWithShape="0"/>
          </a:effectLst>
        </p:grpSpPr>
        <p:sp>
          <p:nvSpPr>
            <p:cNvPr id="47112" name="AutoShape 8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endParaRPr lang="en-US">
                <a:latin typeface="Calibri" pitchFamily="34" charset="0"/>
              </a:endParaRPr>
            </a:p>
          </p:txBody>
        </p:sp>
        <p:grpSp>
          <p:nvGrpSpPr>
            <p:cNvPr id="47113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7114" name="AutoShape 10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7115" name="AutoShape 11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</p:grpSp>
      </p:grpSp>
      <p:sp>
        <p:nvSpPr>
          <p:cNvPr id="21509" name="Rectangle 12"/>
          <p:cNvSpPr>
            <a:spLocks noChangeArrowheads="1"/>
          </p:cNvSpPr>
          <p:nvPr/>
        </p:nvSpPr>
        <p:spPr bwMode="black">
          <a:xfrm>
            <a:off x="3724276" y="509589"/>
            <a:ext cx="6578564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KIỂM TRA KIẾN THỨC ĐÃ HỌC</a:t>
            </a:r>
          </a:p>
        </p:txBody>
      </p:sp>
      <p:sp>
        <p:nvSpPr>
          <p:cNvPr id="254986" name="Rectangle 10"/>
          <p:cNvSpPr>
            <a:spLocks/>
          </p:cNvSpPr>
          <p:nvPr/>
        </p:nvSpPr>
        <p:spPr bwMode="auto">
          <a:xfrm>
            <a:off x="4493002" y="4302128"/>
            <a:ext cx="7512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2/ 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271531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4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build="p"/>
      <p:bldP spid="25498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ời Con Hứa - Tiramisu Band">
            <a:hlinkClick r:id="" action="ppaction://media"/>
            <a:extLst>
              <a:ext uri="{FF2B5EF4-FFF2-40B4-BE49-F238E27FC236}">
                <a16:creationId xmlns:a16="http://schemas.microsoft.com/office/drawing/2014/main" id="{99151E79-C6C3-49C5-9965-99408D86A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43" y="1470891"/>
            <a:ext cx="5221625" cy="3916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0B5B76-1C15-4337-A3FE-59EC7E76C205}"/>
              </a:ext>
            </a:extLst>
          </p:cNvPr>
          <p:cNvSpPr txBox="1"/>
          <p:nvPr/>
        </p:nvSpPr>
        <p:spPr>
          <a:xfrm>
            <a:off x="6412091" y="521558"/>
            <a:ext cx="4434721" cy="5543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i="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0" dirty="0" err="1">
                <a:solidFill>
                  <a:srgbClr val="FF000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0" dirty="0">
                <a:solidFill>
                  <a:srgbClr val="FF000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i="0" dirty="0" err="1">
                <a:solidFill>
                  <a:srgbClr val="FF000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b="1" i="0" dirty="0">
                <a:solidFill>
                  <a:srgbClr val="FF000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i="1" dirty="0">
              <a:solidFill>
                <a:srgbClr val="FF0000">
                  <a:alpha val="8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i="0" dirty="0">
                <a:solidFill>
                  <a:srgbClr val="0070C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Tiramisu Band</a:t>
            </a:r>
            <a:br>
              <a:rPr lang="en-US" b="0" i="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0" i="1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dung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thâý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b="1" i="0" dirty="0">
                <a:solidFill>
                  <a:srgbClr val="7030A0">
                    <a:alpha val="80000"/>
                  </a:srgbClr>
                </a:solidFill>
                <a:effectLst/>
              </a:rPr>
            </a:br>
            <a:endParaRPr lang="en-US" b="1" dirty="0">
              <a:solidFill>
                <a:srgbClr val="7030A0">
                  <a:alpha val="80000"/>
                </a:srgb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0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FF77-ECA0-44A8-A825-4ACBC6F2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647" y="196674"/>
            <a:ext cx="4454554" cy="96872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958CE-4A33-4DEC-A76A-E6C34244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1582344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31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5" name="WordArt 29"/>
          <p:cNvSpPr>
            <a:spLocks noChangeArrowheads="1" noChangeShapeType="1" noTextEdit="1"/>
          </p:cNvSpPr>
          <p:nvPr/>
        </p:nvSpPr>
        <p:spPr bwMode="auto">
          <a:xfrm>
            <a:off x="2946400" y="503338"/>
            <a:ext cx="5994400" cy="5634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AI NHANH HƠN</a:t>
            </a:r>
            <a:endParaRPr lang="vi-VN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45122" name="Group 6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1126199"/>
              </p:ext>
            </p:extLst>
          </p:nvPr>
        </p:nvGraphicFramePr>
        <p:xfrm>
          <a:off x="612396" y="1447800"/>
          <a:ext cx="11161951" cy="5003333"/>
        </p:xfrm>
        <a:graphic>
          <a:graphicData uri="http://schemas.openxmlformats.org/drawingml/2006/table">
            <a:tbl>
              <a:tblPr/>
              <a:tblGrid>
                <a:gridCol w="5324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1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 CHỮ TÍN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GIỮ CHỮ TÍN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12" y="177597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4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>
          <a:xfrm flipH="1">
            <a:off x="6087291" y="1"/>
            <a:ext cx="8710" cy="701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" y="1"/>
            <a:ext cx="6087290" cy="47026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10" y="1"/>
            <a:ext cx="6087290" cy="47026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" y="470263"/>
            <a:ext cx="6087290" cy="6387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13419" y="470262"/>
            <a:ext cx="6087290" cy="6387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4834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FF77-ECA0-44A8-A825-4ACBC6F2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4" y="196674"/>
            <a:ext cx="4236441" cy="96872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958CE-4A33-4DEC-A76A-E6C34244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1582344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4C93FBD-5DD8-4EFE-894F-9D1ED8EAE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229981"/>
              </p:ext>
            </p:extLst>
          </p:nvPr>
        </p:nvGraphicFramePr>
        <p:xfrm>
          <a:off x="2174613" y="2474752"/>
          <a:ext cx="8128000" cy="451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05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FF77-ECA0-44A8-A825-4ACBC6F2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4" y="196674"/>
            <a:ext cx="4236441" cy="96872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en-US" sz="2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958CE-4A33-4DEC-A76A-E6C34244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1582344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Ý </a:t>
            </a:r>
            <a:r>
              <a:rPr lang="en-US" sz="2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0FC89AD2-18F1-412D-9BFA-2FAB97EB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3" y="995424"/>
            <a:ext cx="5104436" cy="518545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4958BA1-7B06-48B6-A6AB-7E8180BD9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419939"/>
              </p:ext>
            </p:extLst>
          </p:nvPr>
        </p:nvGraphicFramePr>
        <p:xfrm>
          <a:off x="938868" y="3120705"/>
          <a:ext cx="8128000" cy="3737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16FA9A5-CC35-44B0-8543-295B004B5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14845"/>
              </p:ext>
            </p:extLst>
          </p:nvPr>
        </p:nvGraphicFramePr>
        <p:xfrm>
          <a:off x="1056898" y="3429000"/>
          <a:ext cx="7390816" cy="481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5560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47114" y="168812"/>
            <a:ext cx="9855423" cy="26415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083341" y="3349258"/>
            <a:ext cx="5858692" cy="23083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fr-FR" altLang="en-US" sz="2400" b="1" i="1" dirty="0">
                <a:solidFill>
                  <a:srgbClr val="003399"/>
                </a:solidFill>
              </a:rPr>
              <a:t>-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Làm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tốt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nghĩa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vụ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của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mình</a:t>
            </a:r>
            <a:r>
              <a:rPr lang="fr-FR" altLang="en-US" sz="3600" b="1" i="1" dirty="0">
                <a:solidFill>
                  <a:srgbClr val="003399"/>
                </a:solidFill>
              </a:rPr>
              <a:t> .</a:t>
            </a:r>
          </a:p>
          <a:p>
            <a:pPr algn="l" eaLnBrk="1" hangingPunct="1"/>
            <a:r>
              <a:rPr lang="fr-FR" altLang="en-US" sz="3600" b="1" i="1" dirty="0">
                <a:solidFill>
                  <a:srgbClr val="003399"/>
                </a:solidFill>
              </a:rPr>
              <a:t>-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Hoàn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thành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nhiệm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vụ</a:t>
            </a:r>
            <a:r>
              <a:rPr lang="fr-FR" altLang="en-US" sz="3600" b="1" i="1" dirty="0">
                <a:solidFill>
                  <a:srgbClr val="003399"/>
                </a:solidFill>
              </a:rPr>
              <a:t>.</a:t>
            </a:r>
          </a:p>
          <a:p>
            <a:pPr algn="l" eaLnBrk="1" hangingPunct="1"/>
            <a:r>
              <a:rPr lang="fr-FR" altLang="en-US" sz="3600" b="1" i="1" dirty="0">
                <a:solidFill>
                  <a:srgbClr val="003399"/>
                </a:solidFill>
              </a:rPr>
              <a:t>-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Giữ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lời</a:t>
            </a:r>
            <a:r>
              <a:rPr lang="fr-FR" altLang="en-US" sz="3600" b="1" i="1" dirty="0">
                <a:solidFill>
                  <a:srgbClr val="003399"/>
                </a:solidFill>
              </a:rPr>
              <a:t> </a:t>
            </a:r>
            <a:r>
              <a:rPr lang="fr-FR" altLang="en-US" sz="3600" b="1" i="1" dirty="0" err="1">
                <a:solidFill>
                  <a:srgbClr val="003399"/>
                </a:solidFill>
              </a:rPr>
              <a:t>hứa</a:t>
            </a:r>
            <a:r>
              <a:rPr lang="fr-FR" altLang="en-US" sz="3600" b="1" i="1" dirty="0">
                <a:solidFill>
                  <a:srgbClr val="003399"/>
                </a:solidFill>
              </a:rPr>
              <a:t> .</a:t>
            </a:r>
          </a:p>
          <a:p>
            <a:pPr algn="l" eaLnBrk="1" hangingPunct="1"/>
            <a:r>
              <a:rPr lang="fr-FR" altLang="en-US" sz="3600" b="1" i="1" dirty="0">
                <a:solidFill>
                  <a:srgbClr val="003399"/>
                </a:solidFill>
              </a:rPr>
              <a:t>- </a:t>
            </a:r>
            <a:r>
              <a:rPr lang="en-US" altLang="en-US" sz="3600" b="1" i="1" dirty="0" err="1">
                <a:solidFill>
                  <a:srgbClr val="003399"/>
                </a:solidFill>
              </a:rPr>
              <a:t>Đúng</a:t>
            </a:r>
            <a:r>
              <a:rPr lang="en-US" altLang="en-US" sz="3600" b="1" i="1" dirty="0">
                <a:solidFill>
                  <a:srgbClr val="003399"/>
                </a:solidFill>
              </a:rPr>
              <a:t> </a:t>
            </a:r>
            <a:r>
              <a:rPr lang="en-US" altLang="en-US" sz="3600" b="1" i="1" dirty="0" err="1">
                <a:solidFill>
                  <a:srgbClr val="003399"/>
                </a:solidFill>
              </a:rPr>
              <a:t>hẹn</a:t>
            </a:r>
            <a:r>
              <a:rPr lang="en-US" altLang="en-US" sz="3600" b="1" i="1" dirty="0">
                <a:solidFill>
                  <a:srgbClr val="003399"/>
                </a:solidFill>
              </a:rPr>
              <a:t> </a:t>
            </a:r>
            <a:endParaRPr lang="en-US" altLang="en-US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1249</Words>
  <Application>Microsoft Office PowerPoint</Application>
  <PresentationFormat>Widescreen</PresentationFormat>
  <Paragraphs>125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 Light</vt:lpstr>
      <vt:lpstr>Times New Roman</vt:lpstr>
      <vt:lpstr>VNI-Helve</vt:lpstr>
      <vt:lpstr>Tahoma</vt:lpstr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Tiết 4- Bài 4                          GIỮ CHỮ TÍN</vt:lpstr>
      <vt:lpstr>PowerPoint Presentation</vt:lpstr>
      <vt:lpstr>PowerPoint Presentation</vt:lpstr>
      <vt:lpstr>Tiết 4- Bài 4                          GIỮ CHỮ TÍN</vt:lpstr>
      <vt:lpstr>Tiết 4- Bài 4                          GIỮ CHỮ TÍN</vt:lpstr>
      <vt:lpstr>PowerPoint Presentation</vt:lpstr>
      <vt:lpstr>Tiết 4- Bài 4                          GIỮ CHỮ TÍN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Family 116</cp:lastModifiedBy>
  <cp:revision>144</cp:revision>
  <dcterms:created xsi:type="dcterms:W3CDTF">2020-08-25T03:47:16Z</dcterms:created>
  <dcterms:modified xsi:type="dcterms:W3CDTF">2021-09-24T14:22:12Z</dcterms:modified>
</cp:coreProperties>
</file>